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5" r:id="rId3"/>
    <p:sldId id="257" r:id="rId4"/>
    <p:sldId id="258" r:id="rId5"/>
    <p:sldId id="259" r:id="rId6"/>
    <p:sldId id="263" r:id="rId7"/>
    <p:sldId id="267" r:id="rId8"/>
    <p:sldId id="260" r:id="rId9"/>
    <p:sldId id="262" r:id="rId10"/>
    <p:sldId id="261" r:id="rId11"/>
    <p:sldId id="268" r:id="rId12"/>
    <p:sldId id="266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6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0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8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6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9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6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A175-FB3A-4457-819D-8FD39DA5711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351C-8A9B-4DDF-BE48-A13FE54BE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МДБОУ г. Иркутск  детский сад №115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Творческий отчет по проекту</a:t>
            </a:r>
          </a:p>
          <a:p>
            <a:pPr marL="0" indent="0" algn="ctr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«Лето – это маленькая жизнь!»</a:t>
            </a:r>
          </a:p>
          <a:p>
            <a:pPr marL="0" indent="0" algn="ctr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                  </a:t>
            </a:r>
          </a:p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    материал подготовила воспитатель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                                     </a:t>
            </a:r>
            <a:r>
              <a:rPr lang="ru-RU" sz="2400" dirty="0" err="1" smtClean="0">
                <a:latin typeface="Comic Sans MS" panose="030F0702030302020204" pitchFamily="66" charset="0"/>
              </a:rPr>
              <a:t>Поломошнова</a:t>
            </a:r>
            <a:r>
              <a:rPr lang="ru-RU" sz="2400" dirty="0" smtClean="0">
                <a:latin typeface="Comic Sans MS" panose="030F0702030302020204" pitchFamily="66" charset="0"/>
              </a:rPr>
              <a:t> Л.А.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07" y="52547"/>
            <a:ext cx="112615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«Лето глазами детей»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пластилинография</a:t>
            </a:r>
            <a:r>
              <a:rPr lang="ru-RU" dirty="0"/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259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0606"/>
            <a:ext cx="10515600" cy="1067435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Коллективные проекты «Наше лето»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Группа «Цыплята»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Группа «Ромашка»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4" y="2277892"/>
            <a:ext cx="5898336" cy="4423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77892"/>
            <a:ext cx="5440680" cy="44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78084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Образовательные  области  «Познавательное  и речевое развитие»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dirty="0" smtClean="0"/>
              <a:t>Коллективные проекты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443211"/>
            <a:ext cx="5157787" cy="59895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«Путешествие по зоопарку»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3" y="2362200"/>
            <a:ext cx="5438140" cy="422147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443210"/>
            <a:ext cx="5183188" cy="5989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«Делу время – потехе час»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2200"/>
            <a:ext cx="5593080" cy="4194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9120" y="365125"/>
            <a:ext cx="11186160" cy="2271395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35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ФГОС ДО\ р. 3.3.п.3.3.3.\1)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26255"/>
            <a:ext cx="9144000" cy="3481331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… </a:t>
            </a:r>
            <a:r>
              <a:rPr lang="ru-RU" dirty="0" smtClean="0">
                <a:solidFill>
                  <a:srgbClr val="0070C0"/>
                </a:solidFill>
              </a:rPr>
              <a:t>предметно – пространственная среда должна обеспечить: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материалами;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двигательную активность, в том числе развитие крупной и мелкой  моторики, участие в подвижных играх и соревнованиях;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эмоциональное благополучие во взаимодействии с предметно – пространственным окружением;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возможность самовыражения детей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21391" y="213361"/>
            <a:ext cx="9935570" cy="63280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Лето – благоприятная пора для сохранения и укрепления здоровья детей, создание условий для их полноценного всестороннего, психического и физического здоровья.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Растущий и развивающийся организм очень чувствителен к воздействию различных факторов окружающей среды. Поэтому летний период является наиболее благоприятным для проведения оздоровительной и </a:t>
            </a: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воспитательно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развивающей работы с дошкольниками. При этом особое значение имеет организация разных форм отдыха детей с  рациональным использованием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предметно – пространственной среды.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137160"/>
            <a:ext cx="10149841" cy="185928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Программные задачи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7720" y="1554480"/>
            <a:ext cx="10134600" cy="53035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Создать условия для игровой деятельности детей в группе и на прогулке.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Развивать познавательный интерес.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Развивать способности детей в различных видах художественно – эстетической деятельности.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Учить детей создавать композицию; развивать способность к 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формообразованию.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Углубление и систематизация у детей знаний о разновидностях, внешнем виде, свойствах и значении овощей, фруктов и ягод для здоровья человека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Образовательная область «Физическое развитие»</a:t>
            </a:r>
            <a:b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Подвижные игры на свежем воздухе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9" y="2124228"/>
            <a:ext cx="6013475" cy="36364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70" y="2124228"/>
            <a:ext cx="5019230" cy="36364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31648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9" y="106680"/>
            <a:ext cx="6232101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 гости к солнышку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9" y="1011472"/>
            <a:ext cx="4347421" cy="3260566"/>
          </a:xfrm>
          <a:effectLst>
            <a:softEdge rad="127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29" y="2441415"/>
            <a:ext cx="4347421" cy="32605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25" y="811131"/>
            <a:ext cx="4549535" cy="32605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87" y="428737"/>
            <a:ext cx="2068646" cy="2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Солнце, воздух и вода </a:t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– наши лучшие друзья»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690688"/>
            <a:ext cx="7178040" cy="5120640"/>
          </a:xfrm>
        </p:spPr>
      </p:pic>
      <p:sp>
        <p:nvSpPr>
          <p:cNvPr id="6" name="Прямоугольник 5"/>
          <p:cNvSpPr/>
          <p:nvPr/>
        </p:nvSpPr>
        <p:spPr>
          <a:xfrm rot="21325146">
            <a:off x="8930641" y="6065520"/>
            <a:ext cx="3261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Гр. «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Ромашка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8" y="365126"/>
            <a:ext cx="10125501" cy="104059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Образовательная область «Художественно – эстетическое развитие»</a:t>
            </a:r>
            <a:b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Наше творчество</a:t>
            </a:r>
            <a:r>
              <a:rPr lang="ru-RU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18" y="1989614"/>
            <a:ext cx="4763981" cy="3572986"/>
          </a:xfrm>
          <a:blipFill>
            <a:blip r:embed="rId4" cstate="print"/>
            <a:stretch>
              <a:fillRect/>
            </a:stretch>
          </a:blipFill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9614"/>
            <a:ext cx="4876799" cy="3657599"/>
          </a:xfrm>
        </p:spPr>
      </p:pic>
    </p:spTree>
    <p:extLst>
      <p:ext uri="{BB962C8B-B14F-4D97-AF65-F5344CB8AC3E}">
        <p14:creationId xmlns:p14="http://schemas.microsoft.com/office/powerpoint/2010/main" val="847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Рисование «Долька арбуза»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" y="1536065"/>
            <a:ext cx="3993952" cy="453279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25" y="1536064"/>
            <a:ext cx="4348519" cy="453136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0" y="1536065"/>
            <a:ext cx="3398520" cy="45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294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МДБОУ г. Иркутск  детский сад №115</vt:lpstr>
      <vt:lpstr>ФГОС ДО\ р. 3.3.п.3.3.3.\1)</vt:lpstr>
      <vt:lpstr>Презентация PowerPoint</vt:lpstr>
      <vt:lpstr>Программные задачи</vt:lpstr>
      <vt:lpstr>Образовательная область «Физическое развитие» Подвижные игры на свежем воздухе </vt:lpstr>
      <vt:lpstr>В гости к солнышку</vt:lpstr>
      <vt:lpstr>«Солнце, воздух и вода                         – наши лучшие друзья»</vt:lpstr>
      <vt:lpstr>Образовательная область «Художественно – эстетическое развитие» Наше творчество </vt:lpstr>
      <vt:lpstr>Рисование «Долька арбуза»</vt:lpstr>
      <vt:lpstr>«Лето глазами детей» (пластилинография)</vt:lpstr>
      <vt:lpstr>Коллективные проекты «Наше лето»</vt:lpstr>
      <vt:lpstr>  Образовательные  области  «Познавательное  и речевое развитие» Коллективные проекты   </vt:lpstr>
      <vt:lpstr>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МДБОУ детский сад №115</dc:title>
  <dc:creator>admin</dc:creator>
  <cp:lastModifiedBy>admin</cp:lastModifiedBy>
  <cp:revision>33</cp:revision>
  <dcterms:created xsi:type="dcterms:W3CDTF">2016-10-05T01:04:23Z</dcterms:created>
  <dcterms:modified xsi:type="dcterms:W3CDTF">2016-10-10T02:02:55Z</dcterms:modified>
</cp:coreProperties>
</file>